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8" r:id="rId8"/>
    <p:sldId id="261" r:id="rId9"/>
    <p:sldId id="262" r:id="rId10"/>
    <p:sldId id="263" r:id="rId11"/>
    <p:sldId id="264" r:id="rId12"/>
    <p:sldId id="269" r:id="rId13"/>
    <p:sldId id="265" r:id="rId14"/>
    <p:sldId id="270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13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s-ES_trad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0117-7C92-F54D-9228-ED25B3EC13FD}" type="datetimeFigureOut">
              <a:rPr lang="en-US" smtClean="0"/>
              <a:t>9/23/15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0944-64B5-B54C-9DA0-2AED074D94B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9398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0117-7C92-F54D-9228-ED25B3EC13FD}" type="datetimeFigureOut">
              <a:rPr lang="en-US" smtClean="0"/>
              <a:t>9/23/15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0944-64B5-B54C-9DA0-2AED074D94B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14911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0117-7C92-F54D-9228-ED25B3EC13FD}" type="datetimeFigureOut">
              <a:rPr lang="en-US" smtClean="0"/>
              <a:t>9/23/15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0944-64B5-B54C-9DA0-2AED074D94B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9244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0117-7C92-F54D-9228-ED25B3EC13FD}" type="datetimeFigureOut">
              <a:rPr lang="en-US" smtClean="0"/>
              <a:t>9/23/15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0944-64B5-B54C-9DA0-2AED074D94B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96671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0117-7C92-F54D-9228-ED25B3EC13FD}" type="datetimeFigureOut">
              <a:rPr lang="en-US" smtClean="0"/>
              <a:t>9/23/15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0944-64B5-B54C-9DA0-2AED074D94B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98043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s-ES_trad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0117-7C92-F54D-9228-ED25B3EC13FD}" type="datetimeFigureOut">
              <a:rPr lang="en-US" smtClean="0"/>
              <a:t>9/23/15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0944-64B5-B54C-9DA0-2AED074D94B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2870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s-ES_trad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s-ES_trad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0117-7C92-F54D-9228-ED25B3EC13FD}" type="datetimeFigureOut">
              <a:rPr lang="en-US" smtClean="0"/>
              <a:t>9/23/15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0944-64B5-B54C-9DA0-2AED074D94B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7133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0117-7C92-F54D-9228-ED25B3EC13FD}" type="datetimeFigureOut">
              <a:rPr lang="en-US" smtClean="0"/>
              <a:t>9/23/15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0944-64B5-B54C-9DA0-2AED074D94B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959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0117-7C92-F54D-9228-ED25B3EC13FD}" type="datetimeFigureOut">
              <a:rPr lang="en-US" smtClean="0"/>
              <a:t>9/23/15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0944-64B5-B54C-9DA0-2AED074D94B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157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0117-7C92-F54D-9228-ED25B3EC13FD}" type="datetimeFigureOut">
              <a:rPr lang="en-US" smtClean="0"/>
              <a:t>9/23/15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0944-64B5-B54C-9DA0-2AED074D94B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08774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s-ES_trad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0117-7C92-F54D-9228-ED25B3EC13FD}" type="datetimeFigureOut">
              <a:rPr lang="en-US" smtClean="0"/>
              <a:t>9/23/15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0944-64B5-B54C-9DA0-2AED074D94B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7847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80117-7C92-F54D-9228-ED25B3EC13FD}" type="datetimeFigureOut">
              <a:rPr lang="en-US" smtClean="0"/>
              <a:t>9/23/15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80944-64B5-B54C-9DA0-2AED074D94B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66561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81266" y="2658242"/>
            <a:ext cx="5781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 smtClean="0">
                <a:solidFill>
                  <a:srgbClr val="7F7F7F"/>
                </a:solidFill>
              </a:rPr>
              <a:t>DISEÑO MAGNOLIA DISPOSITIVO MÓVIL</a:t>
            </a:r>
            <a:endParaRPr lang="es-ES_tradnl" sz="2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413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3854" y="1771869"/>
            <a:ext cx="2708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 smtClean="0">
                <a:solidFill>
                  <a:srgbClr val="7F7F7F"/>
                </a:solidFill>
              </a:rPr>
              <a:t>Preguntas y Sugerencias</a:t>
            </a:r>
            <a:endParaRPr lang="es-ES_tradnl" sz="2000" dirty="0">
              <a:solidFill>
                <a:srgbClr val="7F7F7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0674" y="2171979"/>
            <a:ext cx="26905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400" dirty="0" smtClean="0">
                <a:solidFill>
                  <a:srgbClr val="7F7F7F"/>
                </a:solidFill>
              </a:rPr>
              <a:t>Dependiendo de la cantidad de preguntas veremos o no el ítem de sugerencias dentro de la pantalla. Acá las podemos ver abiertas o cerradas, así el usuario tiene una lectura más rápida para saber si se encuentra la pregunta que está buscando.</a:t>
            </a:r>
            <a:endParaRPr lang="es-ES_tradnl" sz="1400" dirty="0">
              <a:solidFill>
                <a:srgbClr val="7F7F7F"/>
              </a:solidFill>
            </a:endParaRPr>
          </a:p>
        </p:txBody>
      </p:sp>
      <p:pic>
        <p:nvPicPr>
          <p:cNvPr id="3" name="Picture 2" descr="pregunta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73" y="-1"/>
            <a:ext cx="2866458" cy="5195455"/>
          </a:xfrm>
          <a:prstGeom prst="rect">
            <a:avLst/>
          </a:prstGeom>
        </p:spPr>
      </p:pic>
      <p:pic>
        <p:nvPicPr>
          <p:cNvPr id="7" name="Picture 6" descr="preguntasop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71" y="0"/>
            <a:ext cx="2850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78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3854" y="1771869"/>
            <a:ext cx="1103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 smtClean="0">
                <a:solidFill>
                  <a:srgbClr val="7F7F7F"/>
                </a:solidFill>
              </a:rPr>
              <a:t>Catálogo</a:t>
            </a:r>
            <a:endParaRPr lang="es-ES_tradnl" sz="2000" dirty="0">
              <a:solidFill>
                <a:srgbClr val="7F7F7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0674" y="2171979"/>
            <a:ext cx="2690598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400" dirty="0" smtClean="0">
                <a:solidFill>
                  <a:srgbClr val="7F7F7F"/>
                </a:solidFill>
              </a:rPr>
              <a:t>Vemos los 6 ítems principales (debemos definir si son estos)</a:t>
            </a:r>
          </a:p>
          <a:p>
            <a:pPr algn="just"/>
            <a:endParaRPr lang="es-ES_tradnl" sz="1400" dirty="0">
              <a:solidFill>
                <a:srgbClr val="7F7F7F"/>
              </a:solidFill>
            </a:endParaRPr>
          </a:p>
          <a:p>
            <a:pPr algn="just"/>
            <a:r>
              <a:rPr lang="es-ES_tradnl" sz="1400" dirty="0" smtClean="0">
                <a:solidFill>
                  <a:srgbClr val="7F7F7F"/>
                </a:solidFill>
              </a:rPr>
              <a:t>Donde vemos el producto del mes aprovechamos para aclarar que es muy importante tomar buenas fotos de los productos y que cumplan con estas características para tener una imagen unificada.</a:t>
            </a:r>
          </a:p>
          <a:p>
            <a:pPr algn="just"/>
            <a:endParaRPr lang="es-ES_tradnl" sz="1400" dirty="0">
              <a:solidFill>
                <a:srgbClr val="7F7F7F"/>
              </a:solidFill>
            </a:endParaRPr>
          </a:p>
          <a:p>
            <a:pPr algn="just"/>
            <a:r>
              <a:rPr lang="es-ES_tradnl" sz="1400" dirty="0" smtClean="0">
                <a:solidFill>
                  <a:srgbClr val="7F7F7F"/>
                </a:solidFill>
              </a:rPr>
              <a:t>Fotos de productos:</a:t>
            </a:r>
          </a:p>
          <a:p>
            <a:pPr algn="just"/>
            <a:r>
              <a:rPr lang="es-ES_tradnl" sz="1400" dirty="0" smtClean="0">
                <a:solidFill>
                  <a:srgbClr val="7F7F7F"/>
                </a:solidFill>
              </a:rPr>
              <a:t>Fondos limpios, colores pasteles, espacio para colocar </a:t>
            </a:r>
            <a:r>
              <a:rPr lang="es-ES_tradnl" sz="1400" dirty="0" err="1" smtClean="0">
                <a:solidFill>
                  <a:srgbClr val="7F7F7F"/>
                </a:solidFill>
              </a:rPr>
              <a:t>copy</a:t>
            </a:r>
            <a:r>
              <a:rPr lang="es-ES_tradnl" sz="1400" dirty="0" smtClean="0">
                <a:solidFill>
                  <a:srgbClr val="7F7F7F"/>
                </a:solidFill>
              </a:rPr>
              <a:t> sin agregar un elemento más.</a:t>
            </a:r>
            <a:endParaRPr lang="es-ES_tradnl" sz="1400" dirty="0">
              <a:solidFill>
                <a:srgbClr val="7F7F7F"/>
              </a:solidFill>
            </a:endParaRPr>
          </a:p>
        </p:txBody>
      </p:sp>
      <p:pic>
        <p:nvPicPr>
          <p:cNvPr id="2" name="Picture 1" descr="cata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083" y="0"/>
            <a:ext cx="2581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93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3854" y="1771869"/>
            <a:ext cx="1103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 smtClean="0">
                <a:solidFill>
                  <a:srgbClr val="7F7F7F"/>
                </a:solidFill>
              </a:rPr>
              <a:t>Catálogo</a:t>
            </a:r>
            <a:endParaRPr lang="es-ES_tradnl" sz="2000" dirty="0">
              <a:solidFill>
                <a:srgbClr val="7F7F7F"/>
              </a:solidFill>
            </a:endParaRPr>
          </a:p>
        </p:txBody>
      </p:sp>
      <p:pic>
        <p:nvPicPr>
          <p:cNvPr id="3" name="Picture 2" descr="B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0"/>
          <a:stretch/>
        </p:blipFill>
        <p:spPr>
          <a:xfrm>
            <a:off x="5137168" y="2281515"/>
            <a:ext cx="3815260" cy="4043465"/>
          </a:xfrm>
          <a:prstGeom prst="rect">
            <a:avLst/>
          </a:prstGeom>
        </p:spPr>
      </p:pic>
      <p:pic>
        <p:nvPicPr>
          <p:cNvPr id="4" name="Picture 3" descr="z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8"/>
          <a:stretch/>
        </p:blipFill>
        <p:spPr>
          <a:xfrm>
            <a:off x="161076" y="2281515"/>
            <a:ext cx="5022272" cy="404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7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3854" y="1771869"/>
            <a:ext cx="1241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 smtClean="0">
                <a:solidFill>
                  <a:srgbClr val="7F7F7F"/>
                </a:solidFill>
              </a:rPr>
              <a:t>Productos</a:t>
            </a:r>
            <a:endParaRPr lang="es-ES_tradnl" sz="2000" dirty="0">
              <a:solidFill>
                <a:srgbClr val="7F7F7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0674" y="2171979"/>
            <a:ext cx="26905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400" dirty="0" smtClean="0">
                <a:solidFill>
                  <a:srgbClr val="7F7F7F"/>
                </a:solidFill>
              </a:rPr>
              <a:t>De esta manera veríamos una ocasión especial desplegada dentro del catálogo y si hacemos </a:t>
            </a:r>
            <a:r>
              <a:rPr lang="es-ES_tradnl" sz="1400" dirty="0" err="1" smtClean="0">
                <a:solidFill>
                  <a:srgbClr val="7F7F7F"/>
                </a:solidFill>
              </a:rPr>
              <a:t>click</a:t>
            </a:r>
            <a:r>
              <a:rPr lang="es-ES_tradnl" sz="1400" dirty="0" smtClean="0">
                <a:solidFill>
                  <a:srgbClr val="7F7F7F"/>
                </a:solidFill>
              </a:rPr>
              <a:t> en un ítem podemos tener su descripción, ver disponibilidad de colores, más fotos y encontramos el botón de hacer pedido.</a:t>
            </a:r>
            <a:endParaRPr lang="es-ES_tradnl" sz="1400" dirty="0">
              <a:solidFill>
                <a:srgbClr val="7F7F7F"/>
              </a:solidFill>
            </a:endParaRPr>
          </a:p>
        </p:txBody>
      </p:sp>
      <p:pic>
        <p:nvPicPr>
          <p:cNvPr id="4" name="Picture 3" descr="especial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703" y="0"/>
            <a:ext cx="2644048" cy="6858000"/>
          </a:xfrm>
          <a:prstGeom prst="rect">
            <a:avLst/>
          </a:prstGeom>
        </p:spPr>
      </p:pic>
      <p:pic>
        <p:nvPicPr>
          <p:cNvPr id="7" name="Picture 6" descr="product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206" y="0"/>
            <a:ext cx="2707313" cy="51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75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3854" y="1771869"/>
            <a:ext cx="1241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 smtClean="0">
                <a:solidFill>
                  <a:srgbClr val="7F7F7F"/>
                </a:solidFill>
              </a:rPr>
              <a:t>Productos</a:t>
            </a:r>
            <a:endParaRPr lang="es-ES_tradnl" sz="2000" dirty="0">
              <a:solidFill>
                <a:srgbClr val="7F7F7F"/>
              </a:solidFill>
            </a:endParaRPr>
          </a:p>
        </p:txBody>
      </p:sp>
      <p:pic>
        <p:nvPicPr>
          <p:cNvPr id="2" name="Picture 1" descr="y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9"/>
          <a:stretch/>
        </p:blipFill>
        <p:spPr>
          <a:xfrm>
            <a:off x="0" y="2274455"/>
            <a:ext cx="5131284" cy="3919635"/>
          </a:xfrm>
          <a:prstGeom prst="rect">
            <a:avLst/>
          </a:prstGeom>
        </p:spPr>
      </p:pic>
      <p:pic>
        <p:nvPicPr>
          <p:cNvPr id="3" name="Picture 2" descr="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4"/>
          <a:stretch/>
        </p:blipFill>
        <p:spPr>
          <a:xfrm>
            <a:off x="4700177" y="2274455"/>
            <a:ext cx="4443823" cy="390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91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14591" y="3244334"/>
            <a:ext cx="331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solidFill>
                  <a:srgbClr val="7F7F7F"/>
                </a:solidFill>
              </a:rPr>
              <a:t>GRACIAS</a:t>
            </a:r>
            <a:endParaRPr lang="es-ES_tradnl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071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20152" y="819481"/>
            <a:ext cx="4784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Tomando como punto de partida el diseño madre aprobado y el esqueleto aprobado</a:t>
            </a:r>
          </a:p>
        </p:txBody>
      </p:sp>
      <p:pic>
        <p:nvPicPr>
          <p:cNvPr id="5" name="Picture 4" descr="Contact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582" y="2829352"/>
            <a:ext cx="4494646" cy="3208054"/>
          </a:xfrm>
          <a:prstGeom prst="rect">
            <a:avLst/>
          </a:prstGeom>
        </p:spPr>
      </p:pic>
      <p:pic>
        <p:nvPicPr>
          <p:cNvPr id="6" name="Picture 5" descr="HOM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33"/>
          <a:stretch/>
        </p:blipFill>
        <p:spPr>
          <a:xfrm>
            <a:off x="232242" y="1908521"/>
            <a:ext cx="3965093" cy="412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36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TALOG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8127"/>
          <a:stretch/>
        </p:blipFill>
        <p:spPr>
          <a:xfrm>
            <a:off x="1223231" y="-5710"/>
            <a:ext cx="6697539" cy="68694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963" y="3244334"/>
            <a:ext cx="101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>
                <a:solidFill>
                  <a:srgbClr val="7F7F7F"/>
                </a:solidFill>
              </a:rPr>
              <a:t>Catálogo</a:t>
            </a:r>
            <a:endParaRPr lang="es-ES_tradnl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83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gnolia_movil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4" r="5704" b="57474"/>
          <a:stretch/>
        </p:blipFill>
        <p:spPr>
          <a:xfrm>
            <a:off x="0" y="1263175"/>
            <a:ext cx="9144000" cy="433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18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3 at 5.25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701"/>
            <a:ext cx="9144000" cy="495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9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961" y="1741503"/>
            <a:ext cx="801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 smtClean="0">
                <a:solidFill>
                  <a:srgbClr val="7F7F7F"/>
                </a:solidFill>
              </a:rPr>
              <a:t>Menú</a:t>
            </a:r>
            <a:endParaRPr lang="es-ES_tradnl" sz="2000" dirty="0">
              <a:solidFill>
                <a:srgbClr val="7F7F7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019" y="2141613"/>
            <a:ext cx="26905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400" dirty="0" smtClean="0">
                <a:solidFill>
                  <a:srgbClr val="7F7F7F"/>
                </a:solidFill>
              </a:rPr>
              <a:t>Está adaptado para ver el menú completo dentro de la pantalla más pequeña, con un </a:t>
            </a:r>
            <a:r>
              <a:rPr lang="es-ES_tradnl" sz="1400" dirty="0" err="1" smtClean="0">
                <a:solidFill>
                  <a:srgbClr val="7F7F7F"/>
                </a:solidFill>
              </a:rPr>
              <a:t>scroll</a:t>
            </a:r>
            <a:r>
              <a:rPr lang="es-ES_tradnl" sz="1400" dirty="0" smtClean="0">
                <a:solidFill>
                  <a:srgbClr val="7F7F7F"/>
                </a:solidFill>
              </a:rPr>
              <a:t> para continuar viendo qué  ofrecemos y producto del mes.</a:t>
            </a:r>
          </a:p>
          <a:p>
            <a:pPr algn="just"/>
            <a:endParaRPr lang="es-ES_tradnl" sz="1400" dirty="0" smtClean="0">
              <a:solidFill>
                <a:srgbClr val="7F7F7F"/>
              </a:solidFill>
            </a:endParaRPr>
          </a:p>
          <a:p>
            <a:pPr algn="just"/>
            <a:r>
              <a:rPr lang="es-ES_tradnl" sz="1400" dirty="0" smtClean="0">
                <a:solidFill>
                  <a:srgbClr val="7F7F7F"/>
                </a:solidFill>
              </a:rPr>
              <a:t>De esta pantalla nos falta definir si vamos a colocar producto del mes o promoción especial.</a:t>
            </a:r>
            <a:endParaRPr lang="es-ES_tradnl" sz="1400" dirty="0">
              <a:solidFill>
                <a:srgbClr val="7F7F7F"/>
              </a:solidFill>
            </a:endParaRPr>
          </a:p>
        </p:txBody>
      </p:sp>
      <p:pic>
        <p:nvPicPr>
          <p:cNvPr id="2" name="Picture 1" descr="menu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71" y="0"/>
            <a:ext cx="2709333" cy="6858000"/>
          </a:xfrm>
          <a:prstGeom prst="rect">
            <a:avLst/>
          </a:prstGeom>
        </p:spPr>
      </p:pic>
      <p:pic>
        <p:nvPicPr>
          <p:cNvPr id="3" name="Picture 2" descr="menu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7" y="0"/>
            <a:ext cx="2709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99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961" y="1741503"/>
            <a:ext cx="801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 smtClean="0">
                <a:solidFill>
                  <a:srgbClr val="7F7F7F"/>
                </a:solidFill>
              </a:rPr>
              <a:t>Menú</a:t>
            </a:r>
            <a:endParaRPr lang="es-ES_tradnl" sz="2000" dirty="0">
              <a:solidFill>
                <a:srgbClr val="7F7F7F"/>
              </a:solidFill>
            </a:endParaRPr>
          </a:p>
        </p:txBody>
      </p:sp>
      <p:pic>
        <p:nvPicPr>
          <p:cNvPr id="2" name="Picture 1" descr="menu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5"/>
          <a:stretch/>
        </p:blipFill>
        <p:spPr>
          <a:xfrm>
            <a:off x="143513" y="2343727"/>
            <a:ext cx="4486224" cy="3928318"/>
          </a:xfrm>
          <a:prstGeom prst="rect">
            <a:avLst/>
          </a:prstGeom>
        </p:spPr>
      </p:pic>
      <p:pic>
        <p:nvPicPr>
          <p:cNvPr id="3" name="Picture 2" descr="menu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2"/>
          <a:stretch/>
        </p:blipFill>
        <p:spPr>
          <a:xfrm>
            <a:off x="4629737" y="2343727"/>
            <a:ext cx="4271818" cy="392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71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4439" y="1741503"/>
            <a:ext cx="112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 smtClean="0">
                <a:solidFill>
                  <a:srgbClr val="7F7F7F"/>
                </a:solidFill>
              </a:rPr>
              <a:t>Contacto</a:t>
            </a:r>
            <a:endParaRPr lang="es-ES_tradnl" sz="2000" dirty="0">
              <a:solidFill>
                <a:srgbClr val="7F7F7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021" y="2141613"/>
            <a:ext cx="26905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smtClean="0">
                <a:solidFill>
                  <a:srgbClr val="7F7F7F"/>
                </a:solidFill>
              </a:rPr>
              <a:t>Falta el </a:t>
            </a:r>
            <a:r>
              <a:rPr lang="es-ES_tradnl" sz="1400" dirty="0" err="1" smtClean="0">
                <a:solidFill>
                  <a:srgbClr val="7F7F7F"/>
                </a:solidFill>
              </a:rPr>
              <a:t>copy</a:t>
            </a:r>
            <a:r>
              <a:rPr lang="es-ES_tradnl" sz="1400" dirty="0" smtClean="0">
                <a:solidFill>
                  <a:srgbClr val="7F7F7F"/>
                </a:solidFill>
              </a:rPr>
              <a:t> que hace el llamado a seguirnos en las redes y a contactarnos.</a:t>
            </a:r>
            <a:endParaRPr lang="es-ES_tradnl" sz="1400" dirty="0">
              <a:solidFill>
                <a:srgbClr val="7F7F7F"/>
              </a:solidFill>
            </a:endParaRPr>
          </a:p>
        </p:txBody>
      </p:sp>
      <p:pic>
        <p:nvPicPr>
          <p:cNvPr id="3" name="Picture 2" descr="contact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727364"/>
            <a:ext cx="3417454" cy="512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00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1297" y="1741503"/>
            <a:ext cx="1574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 smtClean="0">
                <a:solidFill>
                  <a:srgbClr val="7F7F7F"/>
                </a:solidFill>
              </a:rPr>
              <a:t>Hacer Pedido</a:t>
            </a:r>
            <a:endParaRPr lang="es-ES_tradnl" sz="2000" dirty="0">
              <a:solidFill>
                <a:srgbClr val="7F7F7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021" y="2141613"/>
            <a:ext cx="26905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400" dirty="0" smtClean="0">
                <a:solidFill>
                  <a:srgbClr val="7F7F7F"/>
                </a:solidFill>
              </a:rPr>
              <a:t>Debemos definir cómo es el tipo de formulario, si vamos a tener un botón directo partiendo del producto o si cada usuario va a solicitar su </a:t>
            </a:r>
            <a:r>
              <a:rPr lang="es-ES_tradnl" sz="1400" dirty="0" err="1">
                <a:solidFill>
                  <a:srgbClr val="7F7F7F"/>
                </a:solidFill>
              </a:rPr>
              <a:t>G</a:t>
            </a:r>
            <a:r>
              <a:rPr lang="es-ES_tradnl" sz="1400" dirty="0" err="1" smtClean="0">
                <a:solidFill>
                  <a:srgbClr val="7F7F7F"/>
                </a:solidFill>
              </a:rPr>
              <a:t>ift</a:t>
            </a:r>
            <a:r>
              <a:rPr lang="es-ES_tradnl" sz="1400" dirty="0" smtClean="0">
                <a:solidFill>
                  <a:srgbClr val="7F7F7F"/>
                </a:solidFill>
              </a:rPr>
              <a:t> a través de una descripción</a:t>
            </a:r>
            <a:r>
              <a:rPr lang="es-ES_tradnl" sz="1400" dirty="0">
                <a:solidFill>
                  <a:srgbClr val="7F7F7F"/>
                </a:solidFill>
              </a:rPr>
              <a:t>.</a:t>
            </a:r>
          </a:p>
        </p:txBody>
      </p:sp>
      <p:pic>
        <p:nvPicPr>
          <p:cNvPr id="2" name="Picture 1" descr="pedid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71" y="963258"/>
            <a:ext cx="2976854" cy="4837388"/>
          </a:xfrm>
          <a:prstGeom prst="rect">
            <a:avLst/>
          </a:prstGeom>
        </p:spPr>
      </p:pic>
      <p:pic>
        <p:nvPicPr>
          <p:cNvPr id="7" name="Picture 6" descr="q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4"/>
          <a:stretch/>
        </p:blipFill>
        <p:spPr>
          <a:xfrm>
            <a:off x="6348424" y="2574635"/>
            <a:ext cx="2795575" cy="293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45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271</Words>
  <Application>Microsoft Macintosh PowerPoint</Application>
  <PresentationFormat>On-screen Show (4:3)</PresentationFormat>
  <Paragraphs>26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</dc:creator>
  <cp:lastModifiedBy>Aa</cp:lastModifiedBy>
  <cp:revision>13</cp:revision>
  <dcterms:created xsi:type="dcterms:W3CDTF">2015-09-21T18:58:37Z</dcterms:created>
  <dcterms:modified xsi:type="dcterms:W3CDTF">2015-09-23T22:08:14Z</dcterms:modified>
</cp:coreProperties>
</file>